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68" r:id="rId4"/>
    <p:sldId id="270" r:id="rId5"/>
    <p:sldId id="272" r:id="rId6"/>
    <p:sldId id="271" r:id="rId7"/>
    <p:sldId id="27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34" autoAdjust="0"/>
    <p:restoredTop sz="95805" autoAdjust="0"/>
  </p:normalViewPr>
  <p:slideViewPr>
    <p:cSldViewPr snapToGrid="0">
      <p:cViewPr varScale="1">
        <p:scale>
          <a:sx n="111" d="100"/>
          <a:sy n="111" d="100"/>
        </p:scale>
        <p:origin x="10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2F6BE-7CFF-4A6E-A0BC-7128DA2CEA93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EF344C-7C23-4A70-A8FB-F15067BFF015}">
      <dgm:prSet custT="1"/>
      <dgm:spPr/>
      <dgm:t>
        <a:bodyPr/>
        <a:lstStyle/>
        <a:p>
          <a:r>
            <a:rPr lang="en-GB" sz="4400" b="1" dirty="0"/>
            <a:t>Guiding questions and topics</a:t>
          </a:r>
          <a:endParaRPr lang="en-US" sz="4400" dirty="0"/>
        </a:p>
      </dgm:t>
    </dgm:pt>
    <dgm:pt modelId="{B8856F8E-72EF-4875-AF24-DCD83BCDF556}" type="parTrans" cxnId="{33FDB416-1105-4001-9C6B-40FD180CB893}">
      <dgm:prSet/>
      <dgm:spPr/>
      <dgm:t>
        <a:bodyPr/>
        <a:lstStyle/>
        <a:p>
          <a:endParaRPr lang="en-US"/>
        </a:p>
      </dgm:t>
    </dgm:pt>
    <dgm:pt modelId="{6452C37D-B475-4D03-8298-B94436F983AC}" type="sibTrans" cxnId="{33FDB416-1105-4001-9C6B-40FD180CB893}">
      <dgm:prSet/>
      <dgm:spPr/>
      <dgm:t>
        <a:bodyPr/>
        <a:lstStyle/>
        <a:p>
          <a:endParaRPr lang="en-US"/>
        </a:p>
      </dgm:t>
    </dgm:pt>
    <dgm:pt modelId="{7C22357F-3C6E-432C-B771-C2676D11348B}">
      <dgm:prSet custT="1"/>
      <dgm:spPr/>
      <dgm:t>
        <a:bodyPr/>
        <a:lstStyle/>
        <a:p>
          <a:r>
            <a:rPr lang="en-GB" sz="4400" b="1" dirty="0"/>
            <a:t>are indicative, not restrictive!</a:t>
          </a:r>
          <a:endParaRPr lang="en-US" sz="4400" dirty="0"/>
        </a:p>
      </dgm:t>
    </dgm:pt>
    <dgm:pt modelId="{FA292753-6859-4D05-B9AD-C476D53BAEC0}" type="parTrans" cxnId="{1FB0B271-6606-4266-AA68-01DF585366A1}">
      <dgm:prSet/>
      <dgm:spPr/>
      <dgm:t>
        <a:bodyPr/>
        <a:lstStyle/>
        <a:p>
          <a:endParaRPr lang="en-US"/>
        </a:p>
      </dgm:t>
    </dgm:pt>
    <dgm:pt modelId="{80C4004D-6015-4869-97D2-7505993868BE}" type="sibTrans" cxnId="{1FB0B271-6606-4266-AA68-01DF585366A1}">
      <dgm:prSet/>
      <dgm:spPr/>
      <dgm:t>
        <a:bodyPr/>
        <a:lstStyle/>
        <a:p>
          <a:endParaRPr lang="en-US"/>
        </a:p>
      </dgm:t>
    </dgm:pt>
    <dgm:pt modelId="{4B92EA88-4727-47D9-B86C-35A3CB9A0E04}" type="pres">
      <dgm:prSet presAssocID="{B382F6BE-7CFF-4A6E-A0BC-7128DA2CEA93}" presName="vert0" presStyleCnt="0">
        <dgm:presLayoutVars>
          <dgm:dir/>
          <dgm:animOne val="branch"/>
          <dgm:animLvl val="lvl"/>
        </dgm:presLayoutVars>
      </dgm:prSet>
      <dgm:spPr/>
    </dgm:pt>
    <dgm:pt modelId="{58AA28E1-1065-4D40-B630-E5B5E000279C}" type="pres">
      <dgm:prSet presAssocID="{C8EF344C-7C23-4A70-A8FB-F15067BFF015}" presName="thickLine" presStyleLbl="alignNode1" presStyleIdx="0" presStyleCnt="2"/>
      <dgm:spPr/>
    </dgm:pt>
    <dgm:pt modelId="{E44A5413-8633-4EC8-A058-494133441C54}" type="pres">
      <dgm:prSet presAssocID="{C8EF344C-7C23-4A70-A8FB-F15067BFF015}" presName="horz1" presStyleCnt="0"/>
      <dgm:spPr/>
    </dgm:pt>
    <dgm:pt modelId="{B761EB04-3F20-452F-BD26-C32921D04810}" type="pres">
      <dgm:prSet presAssocID="{C8EF344C-7C23-4A70-A8FB-F15067BFF015}" presName="tx1" presStyleLbl="revTx" presStyleIdx="0" presStyleCnt="2"/>
      <dgm:spPr/>
    </dgm:pt>
    <dgm:pt modelId="{3C5DF6D4-E190-49BD-92A5-ED87FBCD7D77}" type="pres">
      <dgm:prSet presAssocID="{C8EF344C-7C23-4A70-A8FB-F15067BFF015}" presName="vert1" presStyleCnt="0"/>
      <dgm:spPr/>
    </dgm:pt>
    <dgm:pt modelId="{EBDA8228-7611-4025-A162-1FB5FB8C055A}" type="pres">
      <dgm:prSet presAssocID="{7C22357F-3C6E-432C-B771-C2676D11348B}" presName="thickLine" presStyleLbl="alignNode1" presStyleIdx="1" presStyleCnt="2"/>
      <dgm:spPr/>
    </dgm:pt>
    <dgm:pt modelId="{66468E71-CA49-4E64-8AE4-CBA9E784BBDD}" type="pres">
      <dgm:prSet presAssocID="{7C22357F-3C6E-432C-B771-C2676D11348B}" presName="horz1" presStyleCnt="0"/>
      <dgm:spPr/>
    </dgm:pt>
    <dgm:pt modelId="{4CB320FF-F0C3-4059-ABEB-B68BAFBEA5BE}" type="pres">
      <dgm:prSet presAssocID="{7C22357F-3C6E-432C-B771-C2676D11348B}" presName="tx1" presStyleLbl="revTx" presStyleIdx="1" presStyleCnt="2"/>
      <dgm:spPr/>
    </dgm:pt>
    <dgm:pt modelId="{6897A53A-26BF-4D4A-A5ED-C9B177066D92}" type="pres">
      <dgm:prSet presAssocID="{7C22357F-3C6E-432C-B771-C2676D11348B}" presName="vert1" presStyleCnt="0"/>
      <dgm:spPr/>
    </dgm:pt>
  </dgm:ptLst>
  <dgm:cxnLst>
    <dgm:cxn modelId="{33FDB416-1105-4001-9C6B-40FD180CB893}" srcId="{B382F6BE-7CFF-4A6E-A0BC-7128DA2CEA93}" destId="{C8EF344C-7C23-4A70-A8FB-F15067BFF015}" srcOrd="0" destOrd="0" parTransId="{B8856F8E-72EF-4875-AF24-DCD83BCDF556}" sibTransId="{6452C37D-B475-4D03-8298-B94436F983AC}"/>
    <dgm:cxn modelId="{1FB0B271-6606-4266-AA68-01DF585366A1}" srcId="{B382F6BE-7CFF-4A6E-A0BC-7128DA2CEA93}" destId="{7C22357F-3C6E-432C-B771-C2676D11348B}" srcOrd="1" destOrd="0" parTransId="{FA292753-6859-4D05-B9AD-C476D53BAEC0}" sibTransId="{80C4004D-6015-4869-97D2-7505993868BE}"/>
    <dgm:cxn modelId="{A7044D85-B222-4E07-9D73-9AB4A328592A}" type="presOf" srcId="{C8EF344C-7C23-4A70-A8FB-F15067BFF015}" destId="{B761EB04-3F20-452F-BD26-C32921D04810}" srcOrd="0" destOrd="0" presId="urn:microsoft.com/office/officeart/2008/layout/LinedList"/>
    <dgm:cxn modelId="{D726EAC1-FC81-4A95-A5D4-3F3283780A0B}" type="presOf" srcId="{7C22357F-3C6E-432C-B771-C2676D11348B}" destId="{4CB320FF-F0C3-4059-ABEB-B68BAFBEA5BE}" srcOrd="0" destOrd="0" presId="urn:microsoft.com/office/officeart/2008/layout/LinedList"/>
    <dgm:cxn modelId="{C1687AEF-6845-4523-BA01-E1348C95EAEF}" type="presOf" srcId="{B382F6BE-7CFF-4A6E-A0BC-7128DA2CEA93}" destId="{4B92EA88-4727-47D9-B86C-35A3CB9A0E04}" srcOrd="0" destOrd="0" presId="urn:microsoft.com/office/officeart/2008/layout/LinedList"/>
    <dgm:cxn modelId="{DF731507-1D7C-4D31-9A9F-0B0016D2C5E9}" type="presParOf" srcId="{4B92EA88-4727-47D9-B86C-35A3CB9A0E04}" destId="{58AA28E1-1065-4D40-B630-E5B5E000279C}" srcOrd="0" destOrd="0" presId="urn:microsoft.com/office/officeart/2008/layout/LinedList"/>
    <dgm:cxn modelId="{F18A1889-8AB9-4A8E-B9D2-3ECBE5D588C5}" type="presParOf" srcId="{4B92EA88-4727-47D9-B86C-35A3CB9A0E04}" destId="{E44A5413-8633-4EC8-A058-494133441C54}" srcOrd="1" destOrd="0" presId="urn:microsoft.com/office/officeart/2008/layout/LinedList"/>
    <dgm:cxn modelId="{A79C506D-40B9-4571-A26E-682E26F5126B}" type="presParOf" srcId="{E44A5413-8633-4EC8-A058-494133441C54}" destId="{B761EB04-3F20-452F-BD26-C32921D04810}" srcOrd="0" destOrd="0" presId="urn:microsoft.com/office/officeart/2008/layout/LinedList"/>
    <dgm:cxn modelId="{E56DF8F5-0BE1-450C-8AEF-692D24A1D264}" type="presParOf" srcId="{E44A5413-8633-4EC8-A058-494133441C54}" destId="{3C5DF6D4-E190-49BD-92A5-ED87FBCD7D77}" srcOrd="1" destOrd="0" presId="urn:microsoft.com/office/officeart/2008/layout/LinedList"/>
    <dgm:cxn modelId="{7A460222-4AE5-48C9-97D1-4425AE54C50B}" type="presParOf" srcId="{4B92EA88-4727-47D9-B86C-35A3CB9A0E04}" destId="{EBDA8228-7611-4025-A162-1FB5FB8C055A}" srcOrd="2" destOrd="0" presId="urn:microsoft.com/office/officeart/2008/layout/LinedList"/>
    <dgm:cxn modelId="{1824878C-525C-4490-AE22-C3B938A4C7E4}" type="presParOf" srcId="{4B92EA88-4727-47D9-B86C-35A3CB9A0E04}" destId="{66468E71-CA49-4E64-8AE4-CBA9E784BBDD}" srcOrd="3" destOrd="0" presId="urn:microsoft.com/office/officeart/2008/layout/LinedList"/>
    <dgm:cxn modelId="{21E37FE9-B2B5-4310-85CA-31C83FD37407}" type="presParOf" srcId="{66468E71-CA49-4E64-8AE4-CBA9E784BBDD}" destId="{4CB320FF-F0C3-4059-ABEB-B68BAFBEA5BE}" srcOrd="0" destOrd="0" presId="urn:microsoft.com/office/officeart/2008/layout/LinedList"/>
    <dgm:cxn modelId="{96706E2B-1E8B-4F39-9E5A-A961F05CCE45}" type="presParOf" srcId="{66468E71-CA49-4E64-8AE4-CBA9E784BBDD}" destId="{6897A53A-26BF-4D4A-A5ED-C9B177066D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82F6BE-7CFF-4A6E-A0BC-7128DA2CEA93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EF344C-7C23-4A70-A8FB-F15067BFF015}">
      <dgm:prSet/>
      <dgm:spPr/>
      <dgm:t>
        <a:bodyPr/>
        <a:lstStyle/>
        <a:p>
          <a:r>
            <a:rPr lang="en-GB" b="1" dirty="0"/>
            <a:t>Guiding questions and topics</a:t>
          </a:r>
          <a:endParaRPr lang="en-US" dirty="0"/>
        </a:p>
      </dgm:t>
    </dgm:pt>
    <dgm:pt modelId="{B8856F8E-72EF-4875-AF24-DCD83BCDF556}" type="parTrans" cxnId="{33FDB416-1105-4001-9C6B-40FD180CB893}">
      <dgm:prSet/>
      <dgm:spPr/>
      <dgm:t>
        <a:bodyPr/>
        <a:lstStyle/>
        <a:p>
          <a:endParaRPr lang="en-US"/>
        </a:p>
      </dgm:t>
    </dgm:pt>
    <dgm:pt modelId="{6452C37D-B475-4D03-8298-B94436F983AC}" type="sibTrans" cxnId="{33FDB416-1105-4001-9C6B-40FD180CB893}">
      <dgm:prSet/>
      <dgm:spPr/>
      <dgm:t>
        <a:bodyPr/>
        <a:lstStyle/>
        <a:p>
          <a:endParaRPr lang="en-US"/>
        </a:p>
      </dgm:t>
    </dgm:pt>
    <dgm:pt modelId="{7C22357F-3C6E-432C-B771-C2676D11348B}">
      <dgm:prSet/>
      <dgm:spPr/>
      <dgm:t>
        <a:bodyPr/>
        <a:lstStyle/>
        <a:p>
          <a:r>
            <a:rPr lang="en-GB" b="1"/>
            <a:t>are indicative, not restrictive!</a:t>
          </a:r>
          <a:endParaRPr lang="en-US"/>
        </a:p>
      </dgm:t>
    </dgm:pt>
    <dgm:pt modelId="{FA292753-6859-4D05-B9AD-C476D53BAEC0}" type="parTrans" cxnId="{1FB0B271-6606-4266-AA68-01DF585366A1}">
      <dgm:prSet/>
      <dgm:spPr/>
      <dgm:t>
        <a:bodyPr/>
        <a:lstStyle/>
        <a:p>
          <a:endParaRPr lang="en-US"/>
        </a:p>
      </dgm:t>
    </dgm:pt>
    <dgm:pt modelId="{80C4004D-6015-4869-97D2-7505993868BE}" type="sibTrans" cxnId="{1FB0B271-6606-4266-AA68-01DF585366A1}">
      <dgm:prSet/>
      <dgm:spPr/>
      <dgm:t>
        <a:bodyPr/>
        <a:lstStyle/>
        <a:p>
          <a:endParaRPr lang="en-US"/>
        </a:p>
      </dgm:t>
    </dgm:pt>
    <dgm:pt modelId="{37E6E6C8-0E8D-45B8-AAD3-96E2FC52A0C8}" type="pres">
      <dgm:prSet presAssocID="{B382F6BE-7CFF-4A6E-A0BC-7128DA2CEA93}" presName="vert0" presStyleCnt="0">
        <dgm:presLayoutVars>
          <dgm:dir/>
          <dgm:animOne val="branch"/>
          <dgm:animLvl val="lvl"/>
        </dgm:presLayoutVars>
      </dgm:prSet>
      <dgm:spPr/>
    </dgm:pt>
    <dgm:pt modelId="{528A3352-BDAA-4102-9253-7E98DA64EF15}" type="pres">
      <dgm:prSet presAssocID="{C8EF344C-7C23-4A70-A8FB-F15067BFF015}" presName="thickLine" presStyleLbl="alignNode1" presStyleIdx="0" presStyleCnt="2"/>
      <dgm:spPr/>
    </dgm:pt>
    <dgm:pt modelId="{1F3DFEBF-94AA-4B79-87B0-1F1DAD151799}" type="pres">
      <dgm:prSet presAssocID="{C8EF344C-7C23-4A70-A8FB-F15067BFF015}" presName="horz1" presStyleCnt="0"/>
      <dgm:spPr/>
    </dgm:pt>
    <dgm:pt modelId="{727C9177-9412-46BD-9789-C5BD34B983F9}" type="pres">
      <dgm:prSet presAssocID="{C8EF344C-7C23-4A70-A8FB-F15067BFF015}" presName="tx1" presStyleLbl="revTx" presStyleIdx="0" presStyleCnt="2"/>
      <dgm:spPr/>
    </dgm:pt>
    <dgm:pt modelId="{C1AE8959-FFEB-407E-8308-C84F23FE97EC}" type="pres">
      <dgm:prSet presAssocID="{C8EF344C-7C23-4A70-A8FB-F15067BFF015}" presName="vert1" presStyleCnt="0"/>
      <dgm:spPr/>
    </dgm:pt>
    <dgm:pt modelId="{456D069D-9190-4DD7-B74D-8F8BE6C27A54}" type="pres">
      <dgm:prSet presAssocID="{7C22357F-3C6E-432C-B771-C2676D11348B}" presName="thickLine" presStyleLbl="alignNode1" presStyleIdx="1" presStyleCnt="2"/>
      <dgm:spPr/>
    </dgm:pt>
    <dgm:pt modelId="{2DD4488A-810A-4F0D-B686-9E6C6458F969}" type="pres">
      <dgm:prSet presAssocID="{7C22357F-3C6E-432C-B771-C2676D11348B}" presName="horz1" presStyleCnt="0"/>
      <dgm:spPr/>
    </dgm:pt>
    <dgm:pt modelId="{E5AF6F29-9DC5-43E3-98A0-7CAD72A123ED}" type="pres">
      <dgm:prSet presAssocID="{7C22357F-3C6E-432C-B771-C2676D11348B}" presName="tx1" presStyleLbl="revTx" presStyleIdx="1" presStyleCnt="2"/>
      <dgm:spPr/>
    </dgm:pt>
    <dgm:pt modelId="{9A96AEE3-9B69-4A4F-A61C-B23DD8264C40}" type="pres">
      <dgm:prSet presAssocID="{7C22357F-3C6E-432C-B771-C2676D11348B}" presName="vert1" presStyleCnt="0"/>
      <dgm:spPr/>
    </dgm:pt>
  </dgm:ptLst>
  <dgm:cxnLst>
    <dgm:cxn modelId="{9F57B212-B36F-4099-8601-AC32F2F9923A}" type="presOf" srcId="{7C22357F-3C6E-432C-B771-C2676D11348B}" destId="{E5AF6F29-9DC5-43E3-98A0-7CAD72A123ED}" srcOrd="0" destOrd="0" presId="urn:microsoft.com/office/officeart/2008/layout/LinedList"/>
    <dgm:cxn modelId="{33FDB416-1105-4001-9C6B-40FD180CB893}" srcId="{B382F6BE-7CFF-4A6E-A0BC-7128DA2CEA93}" destId="{C8EF344C-7C23-4A70-A8FB-F15067BFF015}" srcOrd="0" destOrd="0" parTransId="{B8856F8E-72EF-4875-AF24-DCD83BCDF556}" sibTransId="{6452C37D-B475-4D03-8298-B94436F983AC}"/>
    <dgm:cxn modelId="{ADB68661-6E4A-4BD8-A45A-13BDE3E5A486}" type="presOf" srcId="{B382F6BE-7CFF-4A6E-A0BC-7128DA2CEA93}" destId="{37E6E6C8-0E8D-45B8-AAD3-96E2FC52A0C8}" srcOrd="0" destOrd="0" presId="urn:microsoft.com/office/officeart/2008/layout/LinedList"/>
    <dgm:cxn modelId="{1FB0B271-6606-4266-AA68-01DF585366A1}" srcId="{B382F6BE-7CFF-4A6E-A0BC-7128DA2CEA93}" destId="{7C22357F-3C6E-432C-B771-C2676D11348B}" srcOrd="1" destOrd="0" parTransId="{FA292753-6859-4D05-B9AD-C476D53BAEC0}" sibTransId="{80C4004D-6015-4869-97D2-7505993868BE}"/>
    <dgm:cxn modelId="{F17555C7-12B9-4921-B025-FF9737A28251}" type="presOf" srcId="{C8EF344C-7C23-4A70-A8FB-F15067BFF015}" destId="{727C9177-9412-46BD-9789-C5BD34B983F9}" srcOrd="0" destOrd="0" presId="urn:microsoft.com/office/officeart/2008/layout/LinedList"/>
    <dgm:cxn modelId="{5A4B9F13-C980-4DD6-B4BB-7B1B2FB95422}" type="presParOf" srcId="{37E6E6C8-0E8D-45B8-AAD3-96E2FC52A0C8}" destId="{528A3352-BDAA-4102-9253-7E98DA64EF15}" srcOrd="0" destOrd="0" presId="urn:microsoft.com/office/officeart/2008/layout/LinedList"/>
    <dgm:cxn modelId="{569B235C-B0B2-41F6-B632-C27F3D7825D4}" type="presParOf" srcId="{37E6E6C8-0E8D-45B8-AAD3-96E2FC52A0C8}" destId="{1F3DFEBF-94AA-4B79-87B0-1F1DAD151799}" srcOrd="1" destOrd="0" presId="urn:microsoft.com/office/officeart/2008/layout/LinedList"/>
    <dgm:cxn modelId="{9B8F744E-E67F-4412-B834-EA61E246450E}" type="presParOf" srcId="{1F3DFEBF-94AA-4B79-87B0-1F1DAD151799}" destId="{727C9177-9412-46BD-9789-C5BD34B983F9}" srcOrd="0" destOrd="0" presId="urn:microsoft.com/office/officeart/2008/layout/LinedList"/>
    <dgm:cxn modelId="{E2F44371-D0AD-42E7-9D0E-207D458A2A6D}" type="presParOf" srcId="{1F3DFEBF-94AA-4B79-87B0-1F1DAD151799}" destId="{C1AE8959-FFEB-407E-8308-C84F23FE97EC}" srcOrd="1" destOrd="0" presId="urn:microsoft.com/office/officeart/2008/layout/LinedList"/>
    <dgm:cxn modelId="{5EBAD4EF-C2DF-482F-BFC7-6E72D3EC083C}" type="presParOf" srcId="{37E6E6C8-0E8D-45B8-AAD3-96E2FC52A0C8}" destId="{456D069D-9190-4DD7-B74D-8F8BE6C27A54}" srcOrd="2" destOrd="0" presId="urn:microsoft.com/office/officeart/2008/layout/LinedList"/>
    <dgm:cxn modelId="{43C3D042-3A1A-4B68-9FC5-AEAB56529F4A}" type="presParOf" srcId="{37E6E6C8-0E8D-45B8-AAD3-96E2FC52A0C8}" destId="{2DD4488A-810A-4F0D-B686-9E6C6458F969}" srcOrd="3" destOrd="0" presId="urn:microsoft.com/office/officeart/2008/layout/LinedList"/>
    <dgm:cxn modelId="{D58D360D-B597-4BCE-87A6-8980930FEE9A}" type="presParOf" srcId="{2DD4488A-810A-4F0D-B686-9E6C6458F969}" destId="{E5AF6F29-9DC5-43E3-98A0-7CAD72A123ED}" srcOrd="0" destOrd="0" presId="urn:microsoft.com/office/officeart/2008/layout/LinedList"/>
    <dgm:cxn modelId="{3291FA0B-D649-421C-8010-25E127264DDA}" type="presParOf" srcId="{2DD4488A-810A-4F0D-B686-9E6C6458F969}" destId="{9A96AEE3-9B69-4A4F-A61C-B23DD8264C4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82F6BE-7CFF-4A6E-A0BC-7128DA2CEA93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EF344C-7C23-4A70-A8FB-F15067BFF015}">
      <dgm:prSet/>
      <dgm:spPr/>
      <dgm:t>
        <a:bodyPr/>
        <a:lstStyle/>
        <a:p>
          <a:r>
            <a:rPr lang="en-GB" b="1" dirty="0"/>
            <a:t>Guiding questions and topics</a:t>
          </a:r>
          <a:endParaRPr lang="en-US" dirty="0"/>
        </a:p>
      </dgm:t>
    </dgm:pt>
    <dgm:pt modelId="{B8856F8E-72EF-4875-AF24-DCD83BCDF556}" type="parTrans" cxnId="{33FDB416-1105-4001-9C6B-40FD180CB893}">
      <dgm:prSet/>
      <dgm:spPr/>
      <dgm:t>
        <a:bodyPr/>
        <a:lstStyle/>
        <a:p>
          <a:endParaRPr lang="en-US"/>
        </a:p>
      </dgm:t>
    </dgm:pt>
    <dgm:pt modelId="{6452C37D-B475-4D03-8298-B94436F983AC}" type="sibTrans" cxnId="{33FDB416-1105-4001-9C6B-40FD180CB893}">
      <dgm:prSet/>
      <dgm:spPr/>
      <dgm:t>
        <a:bodyPr/>
        <a:lstStyle/>
        <a:p>
          <a:endParaRPr lang="en-US"/>
        </a:p>
      </dgm:t>
    </dgm:pt>
    <dgm:pt modelId="{7C22357F-3C6E-432C-B771-C2676D11348B}">
      <dgm:prSet/>
      <dgm:spPr/>
      <dgm:t>
        <a:bodyPr/>
        <a:lstStyle/>
        <a:p>
          <a:r>
            <a:rPr lang="en-GB" b="1"/>
            <a:t>are indicative, not restrictive!</a:t>
          </a:r>
          <a:endParaRPr lang="en-US"/>
        </a:p>
      </dgm:t>
    </dgm:pt>
    <dgm:pt modelId="{FA292753-6859-4D05-B9AD-C476D53BAEC0}" type="parTrans" cxnId="{1FB0B271-6606-4266-AA68-01DF585366A1}">
      <dgm:prSet/>
      <dgm:spPr/>
      <dgm:t>
        <a:bodyPr/>
        <a:lstStyle/>
        <a:p>
          <a:endParaRPr lang="en-US"/>
        </a:p>
      </dgm:t>
    </dgm:pt>
    <dgm:pt modelId="{80C4004D-6015-4869-97D2-7505993868BE}" type="sibTrans" cxnId="{1FB0B271-6606-4266-AA68-01DF585366A1}">
      <dgm:prSet/>
      <dgm:spPr/>
      <dgm:t>
        <a:bodyPr/>
        <a:lstStyle/>
        <a:p>
          <a:endParaRPr lang="en-US"/>
        </a:p>
      </dgm:t>
    </dgm:pt>
    <dgm:pt modelId="{37E6E6C8-0E8D-45B8-AAD3-96E2FC52A0C8}" type="pres">
      <dgm:prSet presAssocID="{B382F6BE-7CFF-4A6E-A0BC-7128DA2CEA93}" presName="vert0" presStyleCnt="0">
        <dgm:presLayoutVars>
          <dgm:dir/>
          <dgm:animOne val="branch"/>
          <dgm:animLvl val="lvl"/>
        </dgm:presLayoutVars>
      </dgm:prSet>
      <dgm:spPr/>
    </dgm:pt>
    <dgm:pt modelId="{528A3352-BDAA-4102-9253-7E98DA64EF15}" type="pres">
      <dgm:prSet presAssocID="{C8EF344C-7C23-4A70-A8FB-F15067BFF015}" presName="thickLine" presStyleLbl="alignNode1" presStyleIdx="0" presStyleCnt="2"/>
      <dgm:spPr/>
    </dgm:pt>
    <dgm:pt modelId="{1F3DFEBF-94AA-4B79-87B0-1F1DAD151799}" type="pres">
      <dgm:prSet presAssocID="{C8EF344C-7C23-4A70-A8FB-F15067BFF015}" presName="horz1" presStyleCnt="0"/>
      <dgm:spPr/>
    </dgm:pt>
    <dgm:pt modelId="{727C9177-9412-46BD-9789-C5BD34B983F9}" type="pres">
      <dgm:prSet presAssocID="{C8EF344C-7C23-4A70-A8FB-F15067BFF015}" presName="tx1" presStyleLbl="revTx" presStyleIdx="0" presStyleCnt="2"/>
      <dgm:spPr/>
    </dgm:pt>
    <dgm:pt modelId="{C1AE8959-FFEB-407E-8308-C84F23FE97EC}" type="pres">
      <dgm:prSet presAssocID="{C8EF344C-7C23-4A70-A8FB-F15067BFF015}" presName="vert1" presStyleCnt="0"/>
      <dgm:spPr/>
    </dgm:pt>
    <dgm:pt modelId="{456D069D-9190-4DD7-B74D-8F8BE6C27A54}" type="pres">
      <dgm:prSet presAssocID="{7C22357F-3C6E-432C-B771-C2676D11348B}" presName="thickLine" presStyleLbl="alignNode1" presStyleIdx="1" presStyleCnt="2"/>
      <dgm:spPr/>
    </dgm:pt>
    <dgm:pt modelId="{2DD4488A-810A-4F0D-B686-9E6C6458F969}" type="pres">
      <dgm:prSet presAssocID="{7C22357F-3C6E-432C-B771-C2676D11348B}" presName="horz1" presStyleCnt="0"/>
      <dgm:spPr/>
    </dgm:pt>
    <dgm:pt modelId="{E5AF6F29-9DC5-43E3-98A0-7CAD72A123ED}" type="pres">
      <dgm:prSet presAssocID="{7C22357F-3C6E-432C-B771-C2676D11348B}" presName="tx1" presStyleLbl="revTx" presStyleIdx="1" presStyleCnt="2"/>
      <dgm:spPr/>
    </dgm:pt>
    <dgm:pt modelId="{9A96AEE3-9B69-4A4F-A61C-B23DD8264C40}" type="pres">
      <dgm:prSet presAssocID="{7C22357F-3C6E-432C-B771-C2676D11348B}" presName="vert1" presStyleCnt="0"/>
      <dgm:spPr/>
    </dgm:pt>
  </dgm:ptLst>
  <dgm:cxnLst>
    <dgm:cxn modelId="{9F57B212-B36F-4099-8601-AC32F2F9923A}" type="presOf" srcId="{7C22357F-3C6E-432C-B771-C2676D11348B}" destId="{E5AF6F29-9DC5-43E3-98A0-7CAD72A123ED}" srcOrd="0" destOrd="0" presId="urn:microsoft.com/office/officeart/2008/layout/LinedList"/>
    <dgm:cxn modelId="{33FDB416-1105-4001-9C6B-40FD180CB893}" srcId="{B382F6BE-7CFF-4A6E-A0BC-7128DA2CEA93}" destId="{C8EF344C-7C23-4A70-A8FB-F15067BFF015}" srcOrd="0" destOrd="0" parTransId="{B8856F8E-72EF-4875-AF24-DCD83BCDF556}" sibTransId="{6452C37D-B475-4D03-8298-B94436F983AC}"/>
    <dgm:cxn modelId="{ADB68661-6E4A-4BD8-A45A-13BDE3E5A486}" type="presOf" srcId="{B382F6BE-7CFF-4A6E-A0BC-7128DA2CEA93}" destId="{37E6E6C8-0E8D-45B8-AAD3-96E2FC52A0C8}" srcOrd="0" destOrd="0" presId="urn:microsoft.com/office/officeart/2008/layout/LinedList"/>
    <dgm:cxn modelId="{1FB0B271-6606-4266-AA68-01DF585366A1}" srcId="{B382F6BE-7CFF-4A6E-A0BC-7128DA2CEA93}" destId="{7C22357F-3C6E-432C-B771-C2676D11348B}" srcOrd="1" destOrd="0" parTransId="{FA292753-6859-4D05-B9AD-C476D53BAEC0}" sibTransId="{80C4004D-6015-4869-97D2-7505993868BE}"/>
    <dgm:cxn modelId="{F17555C7-12B9-4921-B025-FF9737A28251}" type="presOf" srcId="{C8EF344C-7C23-4A70-A8FB-F15067BFF015}" destId="{727C9177-9412-46BD-9789-C5BD34B983F9}" srcOrd="0" destOrd="0" presId="urn:microsoft.com/office/officeart/2008/layout/LinedList"/>
    <dgm:cxn modelId="{5A4B9F13-C980-4DD6-B4BB-7B1B2FB95422}" type="presParOf" srcId="{37E6E6C8-0E8D-45B8-AAD3-96E2FC52A0C8}" destId="{528A3352-BDAA-4102-9253-7E98DA64EF15}" srcOrd="0" destOrd="0" presId="urn:microsoft.com/office/officeart/2008/layout/LinedList"/>
    <dgm:cxn modelId="{569B235C-B0B2-41F6-B632-C27F3D7825D4}" type="presParOf" srcId="{37E6E6C8-0E8D-45B8-AAD3-96E2FC52A0C8}" destId="{1F3DFEBF-94AA-4B79-87B0-1F1DAD151799}" srcOrd="1" destOrd="0" presId="urn:microsoft.com/office/officeart/2008/layout/LinedList"/>
    <dgm:cxn modelId="{9B8F744E-E67F-4412-B834-EA61E246450E}" type="presParOf" srcId="{1F3DFEBF-94AA-4B79-87B0-1F1DAD151799}" destId="{727C9177-9412-46BD-9789-C5BD34B983F9}" srcOrd="0" destOrd="0" presId="urn:microsoft.com/office/officeart/2008/layout/LinedList"/>
    <dgm:cxn modelId="{E2F44371-D0AD-42E7-9D0E-207D458A2A6D}" type="presParOf" srcId="{1F3DFEBF-94AA-4B79-87B0-1F1DAD151799}" destId="{C1AE8959-FFEB-407E-8308-C84F23FE97EC}" srcOrd="1" destOrd="0" presId="urn:microsoft.com/office/officeart/2008/layout/LinedList"/>
    <dgm:cxn modelId="{5EBAD4EF-C2DF-482F-BFC7-6E72D3EC083C}" type="presParOf" srcId="{37E6E6C8-0E8D-45B8-AAD3-96E2FC52A0C8}" destId="{456D069D-9190-4DD7-B74D-8F8BE6C27A54}" srcOrd="2" destOrd="0" presId="urn:microsoft.com/office/officeart/2008/layout/LinedList"/>
    <dgm:cxn modelId="{43C3D042-3A1A-4B68-9FC5-AEAB56529F4A}" type="presParOf" srcId="{37E6E6C8-0E8D-45B8-AAD3-96E2FC52A0C8}" destId="{2DD4488A-810A-4F0D-B686-9E6C6458F969}" srcOrd="3" destOrd="0" presId="urn:microsoft.com/office/officeart/2008/layout/LinedList"/>
    <dgm:cxn modelId="{D58D360D-B597-4BCE-87A6-8980930FEE9A}" type="presParOf" srcId="{2DD4488A-810A-4F0D-B686-9E6C6458F969}" destId="{E5AF6F29-9DC5-43E3-98A0-7CAD72A123ED}" srcOrd="0" destOrd="0" presId="urn:microsoft.com/office/officeart/2008/layout/LinedList"/>
    <dgm:cxn modelId="{3291FA0B-D649-421C-8010-25E127264DDA}" type="presParOf" srcId="{2DD4488A-810A-4F0D-B686-9E6C6458F969}" destId="{9A96AEE3-9B69-4A4F-A61C-B23DD8264C4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AA28E1-1065-4D40-B630-E5B5E000279C}">
      <dsp:nvSpPr>
        <dsp:cNvPr id="0" name=""/>
        <dsp:cNvSpPr/>
      </dsp:nvSpPr>
      <dsp:spPr>
        <a:xfrm>
          <a:off x="0" y="0"/>
          <a:ext cx="48254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761EB04-3F20-452F-BD26-C32921D04810}">
      <dsp:nvSpPr>
        <dsp:cNvPr id="0" name=""/>
        <dsp:cNvSpPr/>
      </dsp:nvSpPr>
      <dsp:spPr>
        <a:xfrm>
          <a:off x="0" y="0"/>
          <a:ext cx="4825482" cy="2090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b="1" kern="1200" dirty="0"/>
            <a:t>Guiding questions and topics</a:t>
          </a:r>
          <a:endParaRPr lang="en-US" sz="4400" kern="1200" dirty="0"/>
        </a:p>
      </dsp:txBody>
      <dsp:txXfrm>
        <a:off x="0" y="0"/>
        <a:ext cx="4825482" cy="2090106"/>
      </dsp:txXfrm>
    </dsp:sp>
    <dsp:sp modelId="{EBDA8228-7611-4025-A162-1FB5FB8C055A}">
      <dsp:nvSpPr>
        <dsp:cNvPr id="0" name=""/>
        <dsp:cNvSpPr/>
      </dsp:nvSpPr>
      <dsp:spPr>
        <a:xfrm>
          <a:off x="0" y="2090106"/>
          <a:ext cx="48254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CB320FF-F0C3-4059-ABEB-B68BAFBEA5BE}">
      <dsp:nvSpPr>
        <dsp:cNvPr id="0" name=""/>
        <dsp:cNvSpPr/>
      </dsp:nvSpPr>
      <dsp:spPr>
        <a:xfrm>
          <a:off x="0" y="2090106"/>
          <a:ext cx="4825482" cy="2090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b="1" kern="1200" dirty="0"/>
            <a:t>are indicative, not restrictive!</a:t>
          </a:r>
          <a:endParaRPr lang="en-US" sz="4400" kern="1200" dirty="0"/>
        </a:p>
      </dsp:txBody>
      <dsp:txXfrm>
        <a:off x="0" y="2090106"/>
        <a:ext cx="4825482" cy="2090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A3352-BDAA-4102-9253-7E98DA64EF15}">
      <dsp:nvSpPr>
        <dsp:cNvPr id="0" name=""/>
        <dsp:cNvSpPr/>
      </dsp:nvSpPr>
      <dsp:spPr>
        <a:xfrm>
          <a:off x="0" y="0"/>
          <a:ext cx="44678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27C9177-9412-46BD-9789-C5BD34B983F9}">
      <dsp:nvSpPr>
        <dsp:cNvPr id="0" name=""/>
        <dsp:cNvSpPr/>
      </dsp:nvSpPr>
      <dsp:spPr>
        <a:xfrm>
          <a:off x="0" y="0"/>
          <a:ext cx="4467808" cy="1936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b="1" kern="1200" dirty="0"/>
            <a:t>Guiding questions and topics</a:t>
          </a:r>
          <a:endParaRPr lang="en-US" sz="4300" kern="1200" dirty="0"/>
        </a:p>
      </dsp:txBody>
      <dsp:txXfrm>
        <a:off x="0" y="0"/>
        <a:ext cx="4467808" cy="1936151"/>
      </dsp:txXfrm>
    </dsp:sp>
    <dsp:sp modelId="{456D069D-9190-4DD7-B74D-8F8BE6C27A54}">
      <dsp:nvSpPr>
        <dsp:cNvPr id="0" name=""/>
        <dsp:cNvSpPr/>
      </dsp:nvSpPr>
      <dsp:spPr>
        <a:xfrm>
          <a:off x="0" y="1936151"/>
          <a:ext cx="44678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AF6F29-9DC5-43E3-98A0-7CAD72A123ED}">
      <dsp:nvSpPr>
        <dsp:cNvPr id="0" name=""/>
        <dsp:cNvSpPr/>
      </dsp:nvSpPr>
      <dsp:spPr>
        <a:xfrm>
          <a:off x="0" y="1936151"/>
          <a:ext cx="4467808" cy="1936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b="1" kern="1200"/>
            <a:t>are indicative, not restrictive!</a:t>
          </a:r>
          <a:endParaRPr lang="en-US" sz="4300" kern="1200"/>
        </a:p>
      </dsp:txBody>
      <dsp:txXfrm>
        <a:off x="0" y="1936151"/>
        <a:ext cx="4467808" cy="1936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A3352-BDAA-4102-9253-7E98DA64EF15}">
      <dsp:nvSpPr>
        <dsp:cNvPr id="0" name=""/>
        <dsp:cNvSpPr/>
      </dsp:nvSpPr>
      <dsp:spPr>
        <a:xfrm>
          <a:off x="0" y="0"/>
          <a:ext cx="44678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27C9177-9412-46BD-9789-C5BD34B983F9}">
      <dsp:nvSpPr>
        <dsp:cNvPr id="0" name=""/>
        <dsp:cNvSpPr/>
      </dsp:nvSpPr>
      <dsp:spPr>
        <a:xfrm>
          <a:off x="0" y="0"/>
          <a:ext cx="4467808" cy="1936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b="1" kern="1200" dirty="0"/>
            <a:t>Guiding questions and topics</a:t>
          </a:r>
          <a:endParaRPr lang="en-US" sz="4300" kern="1200" dirty="0"/>
        </a:p>
      </dsp:txBody>
      <dsp:txXfrm>
        <a:off x="0" y="0"/>
        <a:ext cx="4467808" cy="1936151"/>
      </dsp:txXfrm>
    </dsp:sp>
    <dsp:sp modelId="{456D069D-9190-4DD7-B74D-8F8BE6C27A54}">
      <dsp:nvSpPr>
        <dsp:cNvPr id="0" name=""/>
        <dsp:cNvSpPr/>
      </dsp:nvSpPr>
      <dsp:spPr>
        <a:xfrm>
          <a:off x="0" y="1936151"/>
          <a:ext cx="44678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AF6F29-9DC5-43E3-98A0-7CAD72A123ED}">
      <dsp:nvSpPr>
        <dsp:cNvPr id="0" name=""/>
        <dsp:cNvSpPr/>
      </dsp:nvSpPr>
      <dsp:spPr>
        <a:xfrm>
          <a:off x="0" y="1936151"/>
          <a:ext cx="4467808" cy="1936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b="1" kern="1200"/>
            <a:t>are indicative, not restrictive!</a:t>
          </a:r>
          <a:endParaRPr lang="en-US" sz="4300" kern="1200"/>
        </a:p>
      </dsp:txBody>
      <dsp:txXfrm>
        <a:off x="0" y="1936151"/>
        <a:ext cx="4467808" cy="1936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32A6-9F5D-4545-FD23-CC1D70023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298A6-5D2F-5907-7D0A-212756955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8109-215E-D4B5-FE87-5B43B83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A85DF-549A-CF99-CD60-651B2621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3BD5D-7529-4E6D-A410-01183DDF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8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F209D-7A96-742A-3A3F-A66DF2DE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25876-A32C-66F4-34B0-42AD026A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5AE57-95C3-C36B-815B-15CB23B3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21D46-E4BE-E577-253C-EA2FB4DA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CD2B4-0E85-61A4-FCB7-6C1CFDA3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48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51108-A750-118D-911C-0EA88B6B3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3C6DA-2CA7-E467-B9BD-AC57031D3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786-6773-A574-19EA-C46AF7E6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05869-9BD2-38CF-4A14-BB5E40FA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D7186-54C0-0CAE-503F-64D83B49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49DF8-861E-4B99-BBF9-AEB01A57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03B83-5287-A66C-39C5-DD5FCFB53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FA92C-D112-44F2-B01B-A78DAA95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BD3B1-40ED-4B6F-4A98-90E36192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40741-1806-0B66-D77D-9B1F0E30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6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A618-9CA6-2086-125E-BC989CA7B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1DF48-9B24-619F-34A5-B681488E2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CB969-9458-1707-6C2C-43F62909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B57A9-C909-629D-51F8-0ABC22DF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56A8-DF21-8B08-5600-8F6206C24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19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D5194-8F24-3759-031C-C3C01189A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8C959-E497-5F92-B3AD-7E9E5AEA5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F0582-9778-1852-6D54-652F7B74E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89E62-7BA1-7159-1F90-055094A3A5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FFB2A-D7C0-2906-BCF8-A3AD2713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892AF-B047-498E-A204-48D245BA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00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3F86-FCF9-E93A-FA7A-BEB2D4A8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D23CF-F001-5F19-F7DD-DBA298061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2374E-BDD0-BA4C-9043-F2C5B51CF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06C40E-6BA8-2160-929B-EF070802B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2D4F0-7B61-7361-09BC-7E5765966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19429-A7B5-88A2-F6BA-DB9B189E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FB40CF-BF71-8339-4B49-9657EDF44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BD17FF-712E-E603-4410-F00F8C68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66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DFFDE-83B9-FF40-CE75-C4467DC2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FC9BC-F8C1-E14D-F342-08A1D6FB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5A4F-26FF-174E-1256-4DE902FF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50BED-7C0F-8965-CD43-5F462A3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1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95D803-0AE7-7133-87DC-1A4162B3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4FEE6-D48D-58F6-6D22-1807493C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B8045-60E2-4F42-788E-D6553DAD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5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BB70-3911-965A-D4D9-D46C819D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D624B-23D5-BB21-9007-A43FF9DA3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DD0F0-BECA-454D-16CF-AB8B55B00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66549-902C-B636-9337-A0D7D582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69CE0-6CCC-95A9-DD0F-6D04665F6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4F3B6-E515-65FC-347A-BD787475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0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EAE4-DB87-A68F-47F4-D2C2C3D98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CE2F4-8BFB-EC4C-974B-FE8923E0F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3ABD6-59A6-FF63-D42C-9CFF06502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4287A-8541-D2C8-525A-81123298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23/12/2025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504DD-3215-DCFA-0F2E-062596DC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40B89-351B-B728-DE53-5F663D2D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0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14D5BB18-6ED1-3392-A44D-8FE26CA5C3AC}"/>
              </a:ext>
            </a:extLst>
          </p:cNvPr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0983865" y="6442600"/>
            <a:ext cx="783261" cy="313702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59C024E2-9A20-1092-8F91-5CE150FA53A3}"/>
              </a:ext>
            </a:extLst>
          </p:cNvPr>
          <p:cNvPicPr/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4192" y="6336335"/>
            <a:ext cx="2190749" cy="457199"/>
          </a:xfrm>
          <a:prstGeom prst="rect">
            <a:avLst/>
          </a:prstGeom>
        </p:spPr>
      </p:pic>
      <p:sp>
        <p:nvSpPr>
          <p:cNvPr id="9" name="object 11">
            <a:extLst>
              <a:ext uri="{FF2B5EF4-FFF2-40B4-BE49-F238E27FC236}">
                <a16:creationId xmlns:a16="http://schemas.microsoft.com/office/drawing/2014/main" id="{FCE21657-09E0-E3D0-F119-67905A38DCFC}"/>
              </a:ext>
            </a:extLst>
          </p:cNvPr>
          <p:cNvSpPr txBox="1">
            <a:spLocks/>
          </p:cNvSpPr>
          <p:nvPr userDrawn="1"/>
        </p:nvSpPr>
        <p:spPr>
          <a:xfrm>
            <a:off x="2589742" y="6426725"/>
            <a:ext cx="7801168" cy="32957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just">
              <a:spcBef>
                <a:spcPts val="50"/>
              </a:spcBef>
            </a:pPr>
            <a:r>
              <a:rPr lang="en-US" sz="1050" spc="-65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European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Commission's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support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production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this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publication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does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not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constitute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endorsement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contents,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which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reflect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only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authors,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and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Commission </a:t>
            </a:r>
            <a:r>
              <a:rPr lang="en-US" sz="1050" spc="-28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cannot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held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responsible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any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use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which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may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0" dirty="0">
                <a:solidFill>
                  <a:schemeClr val="bg1">
                    <a:lumMod val="65000"/>
                  </a:schemeClr>
                </a:solidFill>
              </a:rPr>
              <a:t>made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information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contained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50" dirty="0">
                <a:solidFill>
                  <a:schemeClr val="bg1">
                    <a:lumMod val="65000"/>
                  </a:schemeClr>
                </a:solidFill>
              </a:rPr>
              <a:t>therein.</a:t>
            </a:r>
          </a:p>
        </p:txBody>
      </p:sp>
    </p:spTree>
    <p:extLst>
      <p:ext uri="{BB962C8B-B14F-4D97-AF65-F5344CB8AC3E}">
        <p14:creationId xmlns:p14="http://schemas.microsoft.com/office/powerpoint/2010/main" val="266558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E9E35D2-9C20-4E49-205B-3DA4DF3C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 fontScale="90000"/>
          </a:bodyPr>
          <a:lstStyle/>
          <a:p>
            <a:br>
              <a:rPr lang="en-GB" sz="4700" dirty="0"/>
            </a:br>
            <a:r>
              <a:rPr lang="en-GB" b="1" dirty="0"/>
              <a:t>Green Finance module structure; stakeholder survey final version</a:t>
            </a:r>
            <a:br>
              <a:rPr lang="en-GB" sz="4700" b="1" dirty="0"/>
            </a:br>
            <a:endParaRPr lang="en-US" sz="4700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46FE691-D6E3-3CDB-5109-BB66DACD7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GB" dirty="0"/>
              <a:t>Day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9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79E3D81-EC16-482B-CFDD-2DA2E3D02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934052" cy="2852737"/>
          </a:xfrm>
        </p:spPr>
        <p:txBody>
          <a:bodyPr anchor="b">
            <a:normAutofit fontScale="90000"/>
          </a:bodyPr>
          <a:lstStyle/>
          <a:p>
            <a:r>
              <a:rPr lang="en-GB" sz="4200" b="1" dirty="0"/>
              <a:t>Topic 1: Green Finance landscape and emerging trends</a:t>
            </a:r>
            <a:br>
              <a:rPr lang="en-GB" sz="4200" b="1" dirty="0"/>
            </a:br>
            <a:br>
              <a:rPr lang="en-GB" sz="4200" dirty="0"/>
            </a:br>
            <a:r>
              <a:rPr lang="en-GB" sz="4200" dirty="0"/>
              <a:t>Partners: UT, UO</a:t>
            </a:r>
            <a:br>
              <a:rPr lang="en-US" sz="4200" dirty="0"/>
            </a:b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72591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7C5DF953-3FC6-E911-ABE1-6091B5A3B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4000" b="1" dirty="0"/>
              <a:t>Topic 1: Green Finance landscape and emerging trends</a:t>
            </a:r>
            <a:br>
              <a:rPr lang="en-US" sz="3700" dirty="0"/>
            </a:br>
            <a:endParaRPr lang="en-US" sz="37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6E4B35C-D645-854B-63EC-4DD8CE0F7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dirty="0"/>
              <a:t>1. What is Green Finance?</a:t>
            </a:r>
          </a:p>
          <a:p>
            <a:r>
              <a:rPr lang="en-US" dirty="0"/>
              <a:t>2. Why Green Finance matters now?</a:t>
            </a:r>
          </a:p>
          <a:p>
            <a:r>
              <a:rPr lang="en-US" dirty="0"/>
              <a:t>3 Key global frameworks</a:t>
            </a:r>
          </a:p>
          <a:p>
            <a:r>
              <a:rPr lang="en-US" dirty="0"/>
              <a:t>4. Green Finance instruments</a:t>
            </a:r>
          </a:p>
          <a:p>
            <a:r>
              <a:rPr lang="en-US" dirty="0"/>
              <a:t>5. Emerging trends in Green Finance</a:t>
            </a:r>
          </a:p>
          <a:p>
            <a:r>
              <a:rPr lang="en-US" dirty="0"/>
              <a:t>6 …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8" name="Text Placeholder 3">
            <a:extLst>
              <a:ext uri="{FF2B5EF4-FFF2-40B4-BE49-F238E27FC236}">
                <a16:creationId xmlns:a16="http://schemas.microsoft.com/office/drawing/2014/main" id="{52BD5DC4-3234-E72B-1002-675B02ACD60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1183625"/>
              </p:ext>
            </p:extLst>
          </p:nvPr>
        </p:nvGraphicFramePr>
        <p:xfrm>
          <a:off x="1073020" y="1825625"/>
          <a:ext cx="4825482" cy="4180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273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9BFA1-2FCF-1434-35EC-A2709379A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6DD398A-E575-D0E3-397F-8B18CEA6B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934052" cy="2852737"/>
          </a:xfrm>
        </p:spPr>
        <p:txBody>
          <a:bodyPr anchor="b">
            <a:normAutofit fontScale="90000"/>
          </a:bodyPr>
          <a:lstStyle/>
          <a:p>
            <a:r>
              <a:rPr lang="en-GB" sz="4200" b="1" dirty="0"/>
              <a:t>Topic 2: What should a Green Finance </a:t>
            </a:r>
            <a:r>
              <a:rPr lang="en-GB" sz="4200" b="1" dirty="0" err="1"/>
              <a:t>microcredential</a:t>
            </a:r>
            <a:r>
              <a:rPr lang="en-GB" sz="4200" b="1" dirty="0"/>
              <a:t> program cover?</a:t>
            </a:r>
            <a:br>
              <a:rPr lang="en-GB" sz="4200" b="1" dirty="0"/>
            </a:br>
            <a:br>
              <a:rPr lang="en-GB" sz="4200" dirty="0"/>
            </a:br>
            <a:r>
              <a:rPr lang="en-GB" sz="4200" dirty="0"/>
              <a:t>Partners: ULBS, UO, UT, UNISI, IHF</a:t>
            </a:r>
            <a:br>
              <a:rPr lang="en-US" sz="4200" dirty="0"/>
            </a:br>
            <a:endParaRPr lang="en-US" sz="4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A5150-5BCA-1412-80E1-6A57B4098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ULBS will send a MC program structure proposal to all the EU partners in December 2025 and will integrate the feedback.</a:t>
            </a:r>
          </a:p>
          <a:p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09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AB78-9D8C-8B6B-A20E-ECA12F664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C33CC1FC-FF8B-87E1-7A2A-7F122071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b="1" dirty="0"/>
              <a:t>Topic 2: What should a Green Finance </a:t>
            </a:r>
            <a:r>
              <a:rPr lang="en-GB" sz="2800" b="1" dirty="0" err="1"/>
              <a:t>microcredential</a:t>
            </a:r>
            <a:r>
              <a:rPr lang="en-GB" sz="2800" b="1" dirty="0"/>
              <a:t> program cover?</a:t>
            </a:r>
            <a:br>
              <a:rPr lang="en-GB" sz="2800" b="1" dirty="0"/>
            </a:br>
            <a:br>
              <a:rPr lang="en-US" sz="2800" dirty="0"/>
            </a:br>
            <a:endParaRPr lang="en-US" sz="28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2E09498-242C-519A-80C3-2CED0F661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dirty="0"/>
              <a:t>1. What should students learn?</a:t>
            </a:r>
          </a:p>
          <a:p>
            <a:r>
              <a:rPr lang="en-US" dirty="0"/>
              <a:t>2. What are the learning outcomes?</a:t>
            </a:r>
          </a:p>
          <a:p>
            <a:r>
              <a:rPr lang="en-US" dirty="0"/>
              <a:t>3. Module structure proposal</a:t>
            </a:r>
          </a:p>
          <a:p>
            <a:r>
              <a:rPr lang="en-US" dirty="0"/>
              <a:t>4. What teaching methods to be used?</a:t>
            </a:r>
          </a:p>
          <a:p>
            <a:r>
              <a:rPr lang="en-US" dirty="0"/>
              <a:t>5. …</a:t>
            </a:r>
          </a:p>
        </p:txBody>
      </p:sp>
      <p:graphicFrame>
        <p:nvGraphicFramePr>
          <p:cNvPr id="18" name="Text Placeholder 3">
            <a:extLst>
              <a:ext uri="{FF2B5EF4-FFF2-40B4-BE49-F238E27FC236}">
                <a16:creationId xmlns:a16="http://schemas.microsoft.com/office/drawing/2014/main" id="{4D92C0CB-3D40-6358-DB30-FE7F142E13F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06238322"/>
              </p:ext>
            </p:extLst>
          </p:nvPr>
        </p:nvGraphicFramePr>
        <p:xfrm>
          <a:off x="6634066" y="1825625"/>
          <a:ext cx="4467808" cy="3872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779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838DB-2AB0-148F-DB64-F848E053F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4695DC9-53A8-7C21-5CB5-BEEF67CD1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934052" cy="2852737"/>
          </a:xfrm>
        </p:spPr>
        <p:txBody>
          <a:bodyPr anchor="b">
            <a:normAutofit/>
          </a:bodyPr>
          <a:lstStyle/>
          <a:p>
            <a:r>
              <a:rPr lang="en-GB" sz="4200" b="1" dirty="0"/>
              <a:t>Topic 3: Stakeholder survey</a:t>
            </a:r>
            <a:br>
              <a:rPr lang="en-GB" sz="4200" b="1" dirty="0"/>
            </a:br>
            <a:br>
              <a:rPr lang="en-GB" sz="4200" dirty="0"/>
            </a:br>
            <a:r>
              <a:rPr lang="en-GB" sz="4200" dirty="0"/>
              <a:t>Partners: ULBS, UO, IHF</a:t>
            </a:r>
            <a:br>
              <a:rPr lang="en-US" sz="4200" dirty="0"/>
            </a:b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799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E962A-815B-64F1-1B82-94B690425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74D0F1CA-E230-ED75-E2A2-2FC1D7E13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b="1" dirty="0"/>
              <a:t>Topic 3: Stakeholder survey</a:t>
            </a:r>
            <a:endParaRPr lang="en-US" sz="28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77A61E5-A9C9-721F-0CE7-0FF3A9E0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dirty="0"/>
              <a:t>1. Why conduct stakeholder surveys?</a:t>
            </a:r>
          </a:p>
          <a:p>
            <a:r>
              <a:rPr lang="en-US" dirty="0"/>
              <a:t>2. Survey objectives</a:t>
            </a:r>
          </a:p>
          <a:p>
            <a:r>
              <a:rPr lang="en-US" dirty="0"/>
              <a:t>3. Students needs and motivations</a:t>
            </a:r>
          </a:p>
          <a:p>
            <a:r>
              <a:rPr lang="en-US" dirty="0"/>
              <a:t>4. Private sector needs</a:t>
            </a:r>
          </a:p>
          <a:p>
            <a:r>
              <a:rPr lang="en-US" dirty="0"/>
              <a:t>5. Survey structure and drafting</a:t>
            </a:r>
          </a:p>
        </p:txBody>
      </p:sp>
      <p:graphicFrame>
        <p:nvGraphicFramePr>
          <p:cNvPr id="18" name="Text Placeholder 3">
            <a:extLst>
              <a:ext uri="{FF2B5EF4-FFF2-40B4-BE49-F238E27FC236}">
                <a16:creationId xmlns:a16="http://schemas.microsoft.com/office/drawing/2014/main" id="{290447FB-B960-4318-0C4F-AD989D80845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634066" y="1825625"/>
          <a:ext cx="4467808" cy="3872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408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246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Green Finance module structure; stakeholder survey final version </vt:lpstr>
      <vt:lpstr>Topic 1: Green Finance landscape and emerging trends  Partners: UT, UO </vt:lpstr>
      <vt:lpstr>Topic 1: Green Finance landscape and emerging trends </vt:lpstr>
      <vt:lpstr>Topic 2: What should a Green Finance microcredential program cover?  Partners: ULBS, UO, UT, UNISI, IHF </vt:lpstr>
      <vt:lpstr>Topic 2: What should a Green Finance microcredential program cover?  </vt:lpstr>
      <vt:lpstr>Topic 3: Stakeholder survey  Partners: ULBS, UO, IHF </vt:lpstr>
      <vt:lpstr>Topic 3: Stakeholder survey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lorenzo costantino</dc:creator>
  <cp:lastModifiedBy>diana</cp:lastModifiedBy>
  <cp:revision>21</cp:revision>
  <dcterms:created xsi:type="dcterms:W3CDTF">2025-11-19T10:48:37Z</dcterms:created>
  <dcterms:modified xsi:type="dcterms:W3CDTF">2025-12-23T13:58:32Z</dcterms:modified>
</cp:coreProperties>
</file>